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962FB-A055-4DBC-A262-7336B85CA818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0D55-6EBB-42B8-8922-8062B8D817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lmcdorman.SERRAHS\AppData\Local\Microsoft\Windows\Temporary Internet Files\Content.IE5\5HBZCIZ5\MC90038257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24200"/>
            <a:ext cx="2286000" cy="1828800"/>
          </a:xfrm>
          <a:prstGeom prst="rect">
            <a:avLst/>
          </a:prstGeom>
          <a:noFill/>
        </p:spPr>
      </p:pic>
      <p:pic>
        <p:nvPicPr>
          <p:cNvPr id="6" name="Picture 3" descr="C:\Users\lmcdorman.SERRAHS\AppData\Local\Microsoft\Windows\Temporary Internet Files\Content.IE5\5HBZCIZ5\MC90038257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0"/>
            <a:ext cx="2286000" cy="18288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Homecoming Dance</a:t>
            </a:r>
            <a:endParaRPr lang="en-US" dirty="0"/>
          </a:p>
        </p:txBody>
      </p:sp>
      <p:pic>
        <p:nvPicPr>
          <p:cNvPr id="1027" name="Picture 3" descr="C:\Users\lmcdorman.SERRAHS\AppData\Local\Microsoft\Windows\Temporary Internet Files\Content.IE5\5HBZCIZ5\MC90038257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828800"/>
          </a:xfrm>
          <a:prstGeom prst="rect">
            <a:avLst/>
          </a:prstGeom>
          <a:noFill/>
        </p:spPr>
      </p:pic>
      <p:pic>
        <p:nvPicPr>
          <p:cNvPr id="8" name="Picture 3" descr="C:\Users\lmcdorman.SERRAHS\AppData\Local\Microsoft\Windows\Temporary Internet Files\Content.IE5\5HBZCIZ5\MC90038257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3124200"/>
            <a:ext cx="2286000" cy="1828800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Junipero </a:t>
            </a:r>
            <a:r>
              <a:rPr lang="en-US" dirty="0"/>
              <a:t>Serra High School proudly </a:t>
            </a:r>
            <a:r>
              <a:rPr lang="en-US" dirty="0" smtClean="0"/>
              <a:t>presents</a:t>
            </a:r>
          </a:p>
          <a:p>
            <a:pPr algn="ctr">
              <a:buNone/>
            </a:pPr>
            <a:r>
              <a:rPr lang="en-US" dirty="0" smtClean="0"/>
              <a:t> </a:t>
            </a:r>
            <a:r>
              <a:rPr lang="en-US" dirty="0"/>
              <a:t>“Bourbon Street Masquerade Homecoming Dance” which will be held at the Concourse Hotel at LAX. 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6225 West Century Blvd</a:t>
            </a:r>
          </a:p>
          <a:p>
            <a:pPr algn="ctr">
              <a:buNone/>
            </a:pPr>
            <a:r>
              <a:rPr lang="en-US" dirty="0" smtClean="0"/>
              <a:t>Los Angeles, CA 90045</a:t>
            </a:r>
          </a:p>
          <a:p>
            <a:pPr algn="ctr">
              <a:buNone/>
            </a:pPr>
            <a:r>
              <a:rPr lang="en-US" dirty="0" smtClean="0"/>
              <a:t>Doors open at 8:00pm and close at 9:00pm</a:t>
            </a:r>
          </a:p>
          <a:p>
            <a:pPr algn="ctr">
              <a:buNone/>
            </a:pPr>
            <a:r>
              <a:rPr lang="en-US" dirty="0" smtClean="0"/>
              <a:t>Semi-Formal</a:t>
            </a:r>
          </a:p>
          <a:p>
            <a:pPr algn="ctr">
              <a:buNone/>
            </a:pPr>
            <a:r>
              <a:rPr lang="en-US" dirty="0" smtClean="0"/>
              <a:t>September 27</a:t>
            </a:r>
            <a:r>
              <a:rPr lang="en-US" baseline="30000" dirty="0" smtClean="0"/>
              <a:t>th</a:t>
            </a:r>
            <a:r>
              <a:rPr lang="en-US" dirty="0" smtClean="0"/>
              <a:t>, 2014</a:t>
            </a:r>
          </a:p>
          <a:p>
            <a:endParaRPr lang="en-US" dirty="0"/>
          </a:p>
          <a:p>
            <a:r>
              <a:rPr lang="en-US" dirty="0" smtClean="0"/>
              <a:t>Tickets </a:t>
            </a:r>
            <a:r>
              <a:rPr lang="en-US" dirty="0"/>
              <a:t>are forty-five dollars per person from Thursday, September to Friday, September 19</a:t>
            </a:r>
            <a:r>
              <a:rPr lang="en-US" baseline="30000" dirty="0"/>
              <a:t>th</a:t>
            </a:r>
            <a:r>
              <a:rPr lang="en-US" dirty="0"/>
              <a:t> . After September 19</a:t>
            </a:r>
            <a:r>
              <a:rPr lang="en-US" baseline="30000" dirty="0"/>
              <a:t>th</a:t>
            </a:r>
            <a:r>
              <a:rPr lang="en-US" dirty="0"/>
              <a:t>, tickets are fifty-five dollars per person. </a:t>
            </a:r>
            <a:r>
              <a:rPr lang="en-US" dirty="0" smtClean="0"/>
              <a:t>Tickets can be purchased in the Main Office. All guests must have a signed guest contract.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94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Homecoming Dance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Homecoming Dance</dc:title>
  <dc:creator>lmcdorman</dc:creator>
  <cp:lastModifiedBy>lmcdorman</cp:lastModifiedBy>
  <cp:revision>4</cp:revision>
  <dcterms:created xsi:type="dcterms:W3CDTF">2014-09-04T20:40:41Z</dcterms:created>
  <dcterms:modified xsi:type="dcterms:W3CDTF">2014-09-10T15:16:59Z</dcterms:modified>
</cp:coreProperties>
</file>